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78d: </a:t>
            </a:r>
            <a:r>
              <a:rPr lang="en-US" sz="2800" dirty="0" smtClean="0"/>
              <a:t>¿</a:t>
            </a:r>
            <a:r>
              <a:rPr lang="en-US" sz="2800" dirty="0" err="1" smtClean="0"/>
              <a:t>Cuál</a:t>
            </a:r>
            <a:r>
              <a:rPr lang="en-US" sz="2800" dirty="0" smtClean="0"/>
              <a:t> es el plan de Emilio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/>
              <a:t>In table groups, complete the crossword puzzle on p. 9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78d:</a:t>
            </a:r>
            <a:r>
              <a:rPr lang="en-US" sz="2800" dirty="0" smtClean="0"/>
              <a:t> Complete p. 10 </a:t>
            </a:r>
            <a:r>
              <a:rPr lang="en-US" sz="2800" dirty="0" smtClean="0"/>
              <a:t>(#4.4</a:t>
            </a:r>
            <a:r>
              <a:rPr lang="en-US" sz="2800" dirty="0" smtClean="0"/>
              <a:t>), ..p. </a:t>
            </a:r>
            <a:r>
              <a:rPr lang="en-US" sz="2800" dirty="0" smtClean="0"/>
              <a:t>13 </a:t>
            </a:r>
            <a:r>
              <a:rPr lang="en-US" sz="2800" dirty="0" smtClean="0"/>
              <a:t>(</a:t>
            </a:r>
            <a:r>
              <a:rPr lang="en-US" sz="2800" dirty="0" smtClean="0"/>
              <a:t>1.1-3.3 &amp; (#5.1-5.2), p.14 (#1-3) &amp; p.15 (all)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7211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17285</TotalTime>
  <Words>102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20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71</cp:revision>
  <cp:lastPrinted>2015-05-20T16:26:09Z</cp:lastPrinted>
  <dcterms:created xsi:type="dcterms:W3CDTF">2014-05-12T21:03:23Z</dcterms:created>
  <dcterms:modified xsi:type="dcterms:W3CDTF">2017-06-20T18:27:29Z</dcterms:modified>
</cp:coreProperties>
</file>